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20" d="100"/>
          <a:sy n="20" d="100"/>
        </p:scale>
        <p:origin x="2712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57509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21215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6679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95999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28176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84330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9314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483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3103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1812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1470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5FB462-BBA7-4554-8F8D-F880C6502615}" type="datetimeFigureOut">
              <a:rPr lang="es-CL" smtClean="0"/>
              <a:t>25-08-2025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75479C-A506-4096-B923-C868F78251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6603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BC0CB2B-5CAF-F8E8-4CD2-6F37C88BC14D}"/>
              </a:ext>
            </a:extLst>
          </p:cNvPr>
          <p:cNvSpPr/>
          <p:nvPr/>
        </p:nvSpPr>
        <p:spPr>
          <a:xfrm>
            <a:off x="1" y="0"/>
            <a:ext cx="6858000" cy="10116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>
                <a:solidFill>
                  <a:srgbClr val="282828"/>
                </a:solidFill>
              </a:rPr>
              <a:t>📍 **Título del destino**</a:t>
            </a:r>
            <a:endParaRPr lang="es-CL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6C2014E-C054-5F9C-7C1A-B5085497EA14}"/>
              </a:ext>
            </a:extLst>
          </p:cNvPr>
          <p:cNvSpPr/>
          <p:nvPr/>
        </p:nvSpPr>
        <p:spPr>
          <a:xfrm>
            <a:off x="0" y="1011677"/>
            <a:ext cx="3429000" cy="14468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282828"/>
                </a:solidFill>
              </a:rPr>
              <a:t>🗺️ ¿Dónde queda?
Región, comuna, mapa pequeño.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455276E-5153-7141-0716-0A4BAB701569}"/>
              </a:ext>
            </a:extLst>
          </p:cNvPr>
          <p:cNvSpPr/>
          <p:nvPr/>
        </p:nvSpPr>
        <p:spPr>
          <a:xfrm>
            <a:off x="3428999" y="1011676"/>
            <a:ext cx="3429000" cy="37414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282828"/>
                </a:solidFill>
              </a:rPr>
              <a:t>✨ ¿Por qué ir? (3–4 motivos):
1) ______  </a:t>
            </a:r>
          </a:p>
          <a:p>
            <a:r>
              <a:rPr lang="es-ES" dirty="0">
                <a:solidFill>
                  <a:srgbClr val="282828"/>
                </a:solidFill>
              </a:rPr>
              <a:t>2) ______ </a:t>
            </a:r>
          </a:p>
          <a:p>
            <a:r>
              <a:rPr lang="es-ES" dirty="0">
                <a:solidFill>
                  <a:srgbClr val="282828"/>
                </a:solidFill>
              </a:rPr>
              <a:t>3) ______  </a:t>
            </a:r>
          </a:p>
          <a:p>
            <a:r>
              <a:rPr lang="es-ES" dirty="0">
                <a:solidFill>
                  <a:srgbClr val="282828"/>
                </a:solidFill>
              </a:rPr>
              <a:t>4) ______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E0A16C4-1E6F-1B50-5210-F7282410200F}"/>
              </a:ext>
            </a:extLst>
          </p:cNvPr>
          <p:cNvSpPr/>
          <p:nvPr/>
        </p:nvSpPr>
        <p:spPr>
          <a:xfrm>
            <a:off x="-3" y="2458528"/>
            <a:ext cx="3429000" cy="22946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rgbClr val="282828"/>
                </a:solidFill>
              </a:rPr>
              <a:t>🎉 Fiestas Patrias aquí:
Ramadas, ferias, cueca, comidas típicas.</a:t>
            </a:r>
            <a:r>
              <a:rPr lang="es-ES" dirty="0">
                <a:solidFill>
                  <a:srgbClr val="282828"/>
                </a:solidFill>
              </a:rPr>
              <a:t>.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5C4E8AC-24B8-2926-463C-E6D53846C354}"/>
              </a:ext>
            </a:extLst>
          </p:cNvPr>
          <p:cNvSpPr/>
          <p:nvPr/>
        </p:nvSpPr>
        <p:spPr>
          <a:xfrm>
            <a:off x="0" y="4753155"/>
            <a:ext cx="3429000" cy="2858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282828"/>
                </a:solidFill>
              </a:rPr>
              <a:t>🚍 Datos prácticos rápidos:
- Cómo llegar: ______
- Mejor época: ______
- Presupuesto: $ ____ – $ ____
- Seguridad: ______</a:t>
            </a:r>
            <a:endParaRPr lang="es-C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6A15C4D-6CC5-39FB-99D6-FF4AD7F00249}"/>
              </a:ext>
            </a:extLst>
          </p:cNvPr>
          <p:cNvSpPr/>
          <p:nvPr/>
        </p:nvSpPr>
        <p:spPr>
          <a:xfrm>
            <a:off x="3429000" y="4753154"/>
            <a:ext cx="3429000" cy="28582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dirty="0">
                <a:solidFill>
                  <a:srgbClr val="282828"/>
                </a:solidFill>
              </a:rPr>
              <a:t>🌱 Turismo sostenible (3 acciones):
1) ______  </a:t>
            </a:r>
          </a:p>
          <a:p>
            <a:r>
              <a:rPr lang="es-CL" dirty="0">
                <a:solidFill>
                  <a:srgbClr val="282828"/>
                </a:solidFill>
              </a:rPr>
              <a:t>2) ______  </a:t>
            </a:r>
          </a:p>
          <a:p>
            <a:r>
              <a:rPr lang="es-CL" dirty="0">
                <a:solidFill>
                  <a:srgbClr val="282828"/>
                </a:solidFill>
              </a:rPr>
              <a:t>3) ______
</a:t>
            </a:r>
            <a:endParaRPr lang="es-CL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34BDFFE-8D93-6B8F-A6CB-208C6B87DD11}"/>
              </a:ext>
            </a:extLst>
          </p:cNvPr>
          <p:cNvSpPr/>
          <p:nvPr/>
        </p:nvSpPr>
        <p:spPr>
          <a:xfrm>
            <a:off x="-3" y="7611373"/>
            <a:ext cx="3429000" cy="22946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rgbClr val="282828"/>
                </a:solidFill>
              </a:rPr>
              <a:t>💡 Dato curioso / léxico local: ______</a:t>
            </a:r>
            <a:endParaRPr lang="es-CL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4851ACF-E638-FDF9-C204-7EF170386705}"/>
              </a:ext>
            </a:extLst>
          </p:cNvPr>
          <p:cNvSpPr/>
          <p:nvPr/>
        </p:nvSpPr>
        <p:spPr>
          <a:xfrm>
            <a:off x="3428997" y="7611373"/>
            <a:ext cx="3429000" cy="22946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rgbClr val="282828"/>
                </a:solidFill>
              </a:rPr>
              <a:t>Nombre del estudiante: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4806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1FAB9-30D8-727B-D14C-DFBC258D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3C258BB3-3C9B-C1FF-3549-5561B647BC0A}"/>
              </a:ext>
            </a:extLst>
          </p:cNvPr>
          <p:cNvSpPr/>
          <p:nvPr/>
        </p:nvSpPr>
        <p:spPr>
          <a:xfrm>
            <a:off x="1" y="0"/>
            <a:ext cx="6858000" cy="10116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📍 **</a:t>
            </a:r>
            <a:r>
              <a:rPr lang="es-CL" dirty="0" err="1">
                <a:solidFill>
                  <a:schemeClr val="tx1"/>
                </a:solidFill>
              </a:rPr>
              <a:t>Title</a:t>
            </a:r>
            <a:r>
              <a:rPr lang="es-CL" dirty="0">
                <a:solidFill>
                  <a:schemeClr val="tx1"/>
                </a:solidFill>
              </a:rPr>
              <a:t> </a:t>
            </a:r>
            <a:r>
              <a:rPr lang="es-CL" dirty="0" err="1">
                <a:solidFill>
                  <a:schemeClr val="tx1"/>
                </a:solidFill>
              </a:rPr>
              <a:t>of</a:t>
            </a:r>
            <a:r>
              <a:rPr lang="es-CL" dirty="0">
                <a:solidFill>
                  <a:schemeClr val="tx1"/>
                </a:solidFill>
              </a:rPr>
              <a:t> Destiny**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5EF8506-14D5-F26A-C6E0-132F4CA6F105}"/>
              </a:ext>
            </a:extLst>
          </p:cNvPr>
          <p:cNvSpPr/>
          <p:nvPr/>
        </p:nvSpPr>
        <p:spPr>
          <a:xfrm>
            <a:off x="0" y="1011677"/>
            <a:ext cx="3429000" cy="14468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🗺️ Where is it?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Region, commune, small map.</a:t>
            </a:r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21D2B06-62F0-8822-DCD2-B3A37E40455C}"/>
              </a:ext>
            </a:extLst>
          </p:cNvPr>
          <p:cNvSpPr/>
          <p:nvPr/>
        </p:nvSpPr>
        <p:spPr>
          <a:xfrm>
            <a:off x="3428999" y="1011676"/>
            <a:ext cx="3429000" cy="37414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✨ Why do you go? (3–4 reasons):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______ 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______ 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______ 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______</a:t>
            </a:r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72B6CA8-A783-D5BA-B29A-94085355146F}"/>
              </a:ext>
            </a:extLst>
          </p:cNvPr>
          <p:cNvSpPr/>
          <p:nvPr/>
        </p:nvSpPr>
        <p:spPr>
          <a:xfrm>
            <a:off x="-3" y="2458528"/>
            <a:ext cx="3429000" cy="22946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🎉 Fiestas Patrias </a:t>
            </a:r>
            <a:r>
              <a:rPr lang="es-CL" dirty="0" err="1">
                <a:solidFill>
                  <a:schemeClr val="tx1"/>
                </a:solidFill>
              </a:rPr>
              <a:t>here</a:t>
            </a:r>
            <a:r>
              <a:rPr lang="es-CL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Ramadas, </a:t>
            </a:r>
            <a:r>
              <a:rPr lang="es-CL" dirty="0" err="1">
                <a:solidFill>
                  <a:schemeClr val="tx1"/>
                </a:solidFill>
              </a:rPr>
              <a:t>fairs</a:t>
            </a:r>
            <a:r>
              <a:rPr lang="es-CL" dirty="0">
                <a:solidFill>
                  <a:schemeClr val="tx1"/>
                </a:solidFill>
              </a:rPr>
              <a:t>, cueca, </a:t>
            </a:r>
            <a:r>
              <a:rPr lang="es-CL" dirty="0" err="1">
                <a:solidFill>
                  <a:schemeClr val="tx1"/>
                </a:solidFill>
              </a:rPr>
              <a:t>traditional</a:t>
            </a:r>
            <a:r>
              <a:rPr lang="es-CL" dirty="0">
                <a:solidFill>
                  <a:schemeClr val="tx1"/>
                </a:solidFill>
              </a:rPr>
              <a:t> </a:t>
            </a:r>
            <a:r>
              <a:rPr lang="es-CL" dirty="0" err="1">
                <a:solidFill>
                  <a:schemeClr val="tx1"/>
                </a:solidFill>
              </a:rPr>
              <a:t>foods</a:t>
            </a:r>
            <a:r>
              <a:rPr lang="es-CL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5C81348-8B30-6352-D328-173995D30BFC}"/>
              </a:ext>
            </a:extLst>
          </p:cNvPr>
          <p:cNvSpPr/>
          <p:nvPr/>
        </p:nvSpPr>
        <p:spPr>
          <a:xfrm>
            <a:off x="0" y="4753155"/>
            <a:ext cx="3429000" cy="2858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🚍 Quick facts:</a:t>
            </a:r>
          </a:p>
          <a:p>
            <a:r>
              <a:rPr lang="en-US" dirty="0">
                <a:solidFill>
                  <a:schemeClr val="tx1"/>
                </a:solidFill>
              </a:rPr>
              <a:t>- How to get there: ______</a:t>
            </a:r>
          </a:p>
          <a:p>
            <a:r>
              <a:rPr lang="en-US" dirty="0">
                <a:solidFill>
                  <a:schemeClr val="tx1"/>
                </a:solidFill>
              </a:rPr>
              <a:t>- Best time to visit: ______</a:t>
            </a:r>
          </a:p>
          <a:p>
            <a:r>
              <a:rPr lang="en-US" dirty="0">
                <a:solidFill>
                  <a:schemeClr val="tx1"/>
                </a:solidFill>
              </a:rPr>
              <a:t>- Budget: $ ____ – $ ____</a:t>
            </a:r>
          </a:p>
          <a:p>
            <a:r>
              <a:rPr lang="en-US" dirty="0">
                <a:solidFill>
                  <a:schemeClr val="tx1"/>
                </a:solidFill>
              </a:rPr>
              <a:t>- Safety: ______</a:t>
            </a:r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34723C3-359D-0CDD-1699-C4719C7ACB66}"/>
              </a:ext>
            </a:extLst>
          </p:cNvPr>
          <p:cNvSpPr/>
          <p:nvPr/>
        </p:nvSpPr>
        <p:spPr>
          <a:xfrm>
            <a:off x="3429000" y="4753154"/>
            <a:ext cx="3429000" cy="28582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dirty="0">
                <a:solidFill>
                  <a:schemeClr val="tx1"/>
                </a:solidFill>
              </a:rPr>
              <a:t>🌱 </a:t>
            </a:r>
            <a:r>
              <a:rPr lang="es-CL" dirty="0" err="1">
                <a:solidFill>
                  <a:schemeClr val="tx1"/>
                </a:solidFill>
              </a:rPr>
              <a:t>Sustainable</a:t>
            </a:r>
            <a:r>
              <a:rPr lang="es-CL" dirty="0">
                <a:solidFill>
                  <a:schemeClr val="tx1"/>
                </a:solidFill>
              </a:rPr>
              <a:t> </a:t>
            </a:r>
            <a:r>
              <a:rPr lang="es-CL" dirty="0" err="1">
                <a:solidFill>
                  <a:schemeClr val="tx1"/>
                </a:solidFill>
              </a:rPr>
              <a:t>tourism</a:t>
            </a:r>
            <a:r>
              <a:rPr lang="es-CL" dirty="0">
                <a:solidFill>
                  <a:schemeClr val="tx1"/>
                </a:solidFill>
              </a:rPr>
              <a:t> (3 </a:t>
            </a:r>
            <a:r>
              <a:rPr lang="es-CL" dirty="0" err="1">
                <a:solidFill>
                  <a:schemeClr val="tx1"/>
                </a:solidFill>
              </a:rPr>
              <a:t>actions</a:t>
            </a:r>
            <a:r>
              <a:rPr lang="es-CL" dirty="0">
                <a:solidFill>
                  <a:schemeClr val="tx1"/>
                </a:solidFill>
              </a:rPr>
              <a:t>):</a:t>
            </a:r>
          </a:p>
          <a:p>
            <a:pPr marL="342900" indent="-342900">
              <a:buAutoNum type="arabicParenR"/>
            </a:pPr>
            <a:r>
              <a:rPr lang="es-CL" dirty="0">
                <a:solidFill>
                  <a:schemeClr val="tx1"/>
                </a:solidFill>
              </a:rPr>
              <a:t>______ </a:t>
            </a:r>
          </a:p>
          <a:p>
            <a:pPr marL="342900" indent="-342900">
              <a:buAutoNum type="arabicParenR"/>
            </a:pPr>
            <a:r>
              <a:rPr lang="es-CL" dirty="0">
                <a:solidFill>
                  <a:schemeClr val="tx1"/>
                </a:solidFill>
              </a:rPr>
              <a:t>______ </a:t>
            </a:r>
          </a:p>
          <a:p>
            <a:pPr marL="342900" indent="-342900">
              <a:buAutoNum type="arabicParenR"/>
            </a:pPr>
            <a:r>
              <a:rPr lang="es-CL" dirty="0">
                <a:solidFill>
                  <a:schemeClr val="tx1"/>
                </a:solidFill>
              </a:rPr>
              <a:t>______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D898C6B-EF87-8414-D416-1B32BC28A5D9}"/>
              </a:ext>
            </a:extLst>
          </p:cNvPr>
          <p:cNvSpPr/>
          <p:nvPr/>
        </p:nvSpPr>
        <p:spPr>
          <a:xfrm>
            <a:off x="-3" y="7611373"/>
            <a:ext cx="3429000" cy="22946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💡 </a:t>
            </a:r>
            <a:r>
              <a:rPr lang="es-CL" dirty="0" err="1">
                <a:solidFill>
                  <a:schemeClr val="tx1"/>
                </a:solidFill>
              </a:rPr>
              <a:t>Fun</a:t>
            </a:r>
            <a:r>
              <a:rPr lang="es-CL" dirty="0">
                <a:solidFill>
                  <a:schemeClr val="tx1"/>
                </a:solidFill>
              </a:rPr>
              <a:t> </a:t>
            </a:r>
            <a:r>
              <a:rPr lang="es-CL" dirty="0" err="1">
                <a:solidFill>
                  <a:schemeClr val="tx1"/>
                </a:solidFill>
              </a:rPr>
              <a:t>fact</a:t>
            </a:r>
            <a:r>
              <a:rPr lang="es-CL" dirty="0">
                <a:solidFill>
                  <a:schemeClr val="tx1"/>
                </a:solidFill>
              </a:rPr>
              <a:t> / local </a:t>
            </a:r>
            <a:r>
              <a:rPr lang="es-CL" dirty="0" err="1">
                <a:solidFill>
                  <a:schemeClr val="tx1"/>
                </a:solidFill>
              </a:rPr>
              <a:t>lexicon</a:t>
            </a:r>
            <a:r>
              <a:rPr lang="es-CL" dirty="0">
                <a:solidFill>
                  <a:schemeClr val="tx1"/>
                </a:solidFill>
              </a:rPr>
              <a:t>: ______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9291148-B790-4872-53CF-1453ADD64523}"/>
              </a:ext>
            </a:extLst>
          </p:cNvPr>
          <p:cNvSpPr/>
          <p:nvPr/>
        </p:nvSpPr>
        <p:spPr>
          <a:xfrm>
            <a:off x="3428997" y="7611373"/>
            <a:ext cx="3429000" cy="22946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err="1">
                <a:solidFill>
                  <a:schemeClr val="tx1"/>
                </a:solidFill>
              </a:rPr>
              <a:t>Student</a:t>
            </a:r>
            <a:r>
              <a:rPr lang="es-CL" dirty="0">
                <a:solidFill>
                  <a:schemeClr val="tx1"/>
                </a:solidFill>
              </a:rPr>
              <a:t> </a:t>
            </a:r>
            <a:r>
              <a:rPr lang="es-CL" dirty="0" err="1">
                <a:solidFill>
                  <a:schemeClr val="tx1"/>
                </a:solidFill>
              </a:rPr>
              <a:t>name</a:t>
            </a:r>
            <a:r>
              <a:rPr lang="es-CL" dirty="0">
                <a:solidFill>
                  <a:schemeClr val="tx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296047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216</Words>
  <Application>Microsoft Office PowerPoint</Application>
  <PresentationFormat>A4 (210 x 297 mm)</PresentationFormat>
  <Paragraphs>34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Christofer Matamala Figueroa</dc:creator>
  <cp:lastModifiedBy>Christofer Matamala Figueroa</cp:lastModifiedBy>
  <cp:revision>1</cp:revision>
  <dcterms:created xsi:type="dcterms:W3CDTF">2025-08-26T02:46:39Z</dcterms:created>
  <dcterms:modified xsi:type="dcterms:W3CDTF">2025-08-26T03:04:05Z</dcterms:modified>
</cp:coreProperties>
</file>